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Default Extension="emf" ContentType="image/x-emf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257" r:id="rId3"/>
    <p:sldId id="276" r:id="rId4"/>
    <p:sldId id="258" r:id="rId5"/>
    <p:sldId id="271" r:id="rId6"/>
    <p:sldId id="260" r:id="rId7"/>
    <p:sldId id="261" r:id="rId8"/>
    <p:sldId id="277" r:id="rId9"/>
    <p:sldId id="262" r:id="rId10"/>
    <p:sldId id="263" r:id="rId11"/>
    <p:sldId id="264" r:id="rId12"/>
    <p:sldId id="273" r:id="rId13"/>
    <p:sldId id="265" r:id="rId14"/>
    <p:sldId id="266" r:id="rId15"/>
    <p:sldId id="274" r:id="rId16"/>
    <p:sldId id="267" r:id="rId17"/>
    <p:sldId id="275" r:id="rId18"/>
    <p:sldId id="270" r:id="rId1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128" d="100"/>
          <a:sy n="128" d="100"/>
        </p:scale>
        <p:origin x="-102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0D477-1F45-E749-B96C-EADB1C78A388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3119A8-56DB-944F-83D9-C1E9BCC093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19679701"/>
      </p:ext>
    </p:extLst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5C7AFD-4195-3D41-B165-DF424D3896F0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B1E97-1801-5840-8B6C-16142B120E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4898598"/>
      </p:ext>
    </p:extLst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5DE6D-7FBB-E846-B4B2-3FFC56C86C5B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CE3CFD-7309-4145-952F-CE9DACBC2D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73374610"/>
      </p:ext>
    </p:extLst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713818-2252-E845-AB49-A25F324F578A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980930-7A39-8141-8B64-C9F1ADF653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77572352"/>
      </p:ext>
    </p:extLst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6510AB-6974-E043-A06A-35B268B92AA9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907042-D86F-5B49-B9FA-3E561CF6CC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2671121"/>
      </p:ext>
    </p:extLst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D77819-56F0-AB40-A888-7755C9F19E8F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766A7-DA36-4B48-9C89-29AD8E33AE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09773335"/>
      </p:ext>
    </p:extLst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0D512C-1838-9A41-B023-94EF21DDF2BC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C6F9C7-B706-6247-AF01-8218DB0266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40611849"/>
      </p:ext>
    </p:extLst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C38CB1-247F-F14D-A57D-52B263799715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4E8F9-FB2B-B748-9A3A-7CC2CE73AC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51624756"/>
      </p:ext>
    </p:extLst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57E10F-F1D0-DA4F-A8C0-D2F0D7033DB6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6ACC9-18E9-7A4B-BC3A-6B3C74081F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19475335"/>
      </p:ext>
    </p:extLst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0A7271-06A2-854A-B721-B8251E88EE0F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248B3F-0310-5045-90CF-C482BEBFB15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46685013"/>
      </p:ext>
    </p:extLst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7C3AB8-453B-614E-9677-6237C7A78CC0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85935-66C7-6D4C-BA4F-A715EF377B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1613140"/>
      </p:ext>
    </p:extLst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a="http://schemas.openxmlformats.org/drawingml/2006/main" xmlns:r="http://schemas.openxmlformats.org/officeDocument/2006/relationships" xmlns:p="http://schemas.openxmlformats.org/presentationml/2006/main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a="http://schemas.openxmlformats.org/drawingml/2006/main" xmlns:r="http://schemas.openxmlformats.org/officeDocument/2006/relationships" xmlns:p="http://schemas.openxmlformats.org/presentationml/2006/main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3A79A529-5983-CB44-A170-FE2ED1E6AB29}" type="datetime1">
              <a:rPr lang="en-US"/>
              <a:pPr/>
              <a:t>6/4/14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8CD1EF71-E4F5-084F-8809-82FC0167F4F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ransition spd="med">
    <p:dissolve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5" Type="http://schemas.openxmlformats.org/officeDocument/2006/relationships/image" Target="../media/image19.emf"/><Relationship Id="rId6" Type="http://schemas.openxmlformats.org/officeDocument/2006/relationships/image" Target="../media/image20.emf"/><Relationship Id="rId7" Type="http://schemas.openxmlformats.org/officeDocument/2006/relationships/image" Target="../media/image21.emf"/><Relationship Id="rId8" Type="http://schemas.openxmlformats.org/officeDocument/2006/relationships/image" Target="../media/image22.emf"/><Relationship Id="rId9" Type="http://schemas.openxmlformats.org/officeDocument/2006/relationships/image" Target="../media/image2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9" descr="inicio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5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953"/>
          <a:stretch>
            <a:fillRect/>
          </a:stretch>
        </p:blipFill>
        <p:spPr bwMode="auto">
          <a:xfrm>
            <a:off x="0" y="0"/>
            <a:ext cx="84582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953"/>
          <a:stretch>
            <a:fillRect/>
          </a:stretch>
        </p:blipFill>
        <p:spPr bwMode="auto">
          <a:xfrm>
            <a:off x="0" y="0"/>
            <a:ext cx="84582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953"/>
          <a:stretch>
            <a:fillRect/>
          </a:stretch>
        </p:blipFill>
        <p:spPr bwMode="auto">
          <a:xfrm>
            <a:off x="0" y="0"/>
            <a:ext cx="84582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492"/>
          <a:stretch>
            <a:fillRect/>
          </a:stretch>
        </p:blipFill>
        <p:spPr bwMode="auto">
          <a:xfrm>
            <a:off x="-76200" y="0"/>
            <a:ext cx="83058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4635"/>
          <a:stretch>
            <a:fillRect/>
          </a:stretch>
        </p:blipFill>
        <p:spPr bwMode="auto">
          <a:xfrm>
            <a:off x="0" y="0"/>
            <a:ext cx="8001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528"/>
          <a:stretch>
            <a:fillRect/>
          </a:stretch>
        </p:blipFill>
        <p:spPr bwMode="auto">
          <a:xfrm>
            <a:off x="0" y="0"/>
            <a:ext cx="8767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4285"/>
          <a:stretch>
            <a:fillRect/>
          </a:stretch>
        </p:blipFill>
        <p:spPr bwMode="auto">
          <a:xfrm>
            <a:off x="0" y="0"/>
            <a:ext cx="82296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9" descr="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2890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A.ai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7082" t="22581" r="23132" b="19354"/>
          <a:stretch>
            <a:fillRect/>
          </a:stretch>
        </p:blipFill>
        <p:spPr bwMode="auto">
          <a:xfrm>
            <a:off x="990600" y="0"/>
            <a:ext cx="1600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e.ai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0844" t="23611" r="22581" b="31131"/>
          <a:stretch>
            <a:fillRect/>
          </a:stretch>
        </p:blipFill>
        <p:spPr bwMode="auto">
          <a:xfrm>
            <a:off x="2895600" y="1241425"/>
            <a:ext cx="144780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4" descr="f.ai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9390" r="11737" b="5496"/>
          <a:stretch>
            <a:fillRect/>
          </a:stretch>
        </p:blipFill>
        <p:spPr bwMode="auto">
          <a:xfrm>
            <a:off x="5867400" y="3276600"/>
            <a:ext cx="32004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" descr="G.ai"/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1788" t="22784" r="29050" b="24051"/>
          <a:stretch>
            <a:fillRect/>
          </a:stretch>
        </p:blipFill>
        <p:spPr bwMode="auto">
          <a:xfrm>
            <a:off x="7467600" y="152400"/>
            <a:ext cx="1676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6" descr="j.ai"/>
          <p:cNvPicPr>
            <a:picLocks noChangeAspect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7004" r="27126" b="8257"/>
          <a:stretch>
            <a:fillRect/>
          </a:stretch>
        </p:blipFill>
        <p:spPr bwMode="auto">
          <a:xfrm>
            <a:off x="1143000" y="4114800"/>
            <a:ext cx="17526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7" descr="K.ai"/>
          <p:cNvPicPr>
            <a:picLocks noChangeAspect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0192" t="23244" r="43910" b="24455"/>
          <a:stretch>
            <a:fillRect/>
          </a:stretch>
        </p:blipFill>
        <p:spPr bwMode="auto">
          <a:xfrm>
            <a:off x="4686300" y="4114800"/>
            <a:ext cx="1066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8" descr="S.ai"/>
          <p:cNvPicPr>
            <a:picLocks noChangeAspect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7647" t="18889" r="35294" b="24445"/>
          <a:stretch>
            <a:fillRect/>
          </a:stretch>
        </p:blipFill>
        <p:spPr bwMode="auto">
          <a:xfrm>
            <a:off x="5410200" y="1752600"/>
            <a:ext cx="1219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final.ai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5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slide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6-04 at 7.57.10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9" y="0"/>
            <a:ext cx="9115602" cy="6858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985"/>
          <a:stretch>
            <a:fillRect/>
          </a:stretch>
        </p:blipFill>
        <p:spPr bwMode="auto">
          <a:xfrm>
            <a:off x="0" y="0"/>
            <a:ext cx="8435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953"/>
          <a:stretch>
            <a:fillRect/>
          </a:stretch>
        </p:blipFill>
        <p:spPr bwMode="auto">
          <a:xfrm>
            <a:off x="0" y="0"/>
            <a:ext cx="84582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7451"/>
          <a:stretch>
            <a:fillRect/>
          </a:stretch>
        </p:blipFill>
        <p:spPr bwMode="auto">
          <a:xfrm>
            <a:off x="0" y="0"/>
            <a:ext cx="6488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4447"/>
          <a:stretch>
            <a:fillRect/>
          </a:stretch>
        </p:blipFill>
        <p:spPr bwMode="auto">
          <a:xfrm>
            <a:off x="0" y="0"/>
            <a:ext cx="8121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 a.jpg"/>
          <p:cNvPicPr>
            <a:picLocks noChangeAspect="1"/>
          </p:cNvPicPr>
          <p:nvPr/>
        </p:nvPicPr>
        <p:blipFill>
          <a:blip r:embed="rId2"/>
          <a:srcRect l="14969"/>
          <a:stretch>
            <a:fillRect/>
          </a:stretch>
        </p:blipFill>
        <p:spPr>
          <a:xfrm>
            <a:off x="0" y="0"/>
            <a:ext cx="8077200" cy="690126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953"/>
          <a:stretch>
            <a:fillRect/>
          </a:stretch>
        </p:blipFill>
        <p:spPr bwMode="auto">
          <a:xfrm>
            <a:off x="0" y="0"/>
            <a:ext cx="84582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</TotalTime>
  <Words>0</Words>
  <Application>Microsoft Macintosh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..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Administrador</dc:creator>
  <cp:lastModifiedBy>Administrador</cp:lastModifiedBy>
  <cp:revision>64</cp:revision>
  <dcterms:created xsi:type="dcterms:W3CDTF">2014-06-05T02:51:03Z</dcterms:created>
  <dcterms:modified xsi:type="dcterms:W3CDTF">2014-06-05T03:24:15Z</dcterms:modified>
</cp:coreProperties>
</file>